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709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65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9617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002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65890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42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97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54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9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68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645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93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78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81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0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369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75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89158" y="155277"/>
            <a:ext cx="38106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INTRODUCTION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31918" y="2078966"/>
            <a:ext cx="472514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  <a:tabLst>
                <a:tab pos="2971800" algn="ctr"/>
                <a:tab pos="5943600" algn="r"/>
              </a:tabLst>
            </a:pP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CS-499 Milestone 1: Code Review</a:t>
            </a:r>
            <a:endParaRPr lang="en-US" sz="2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200000"/>
              </a:lnSpc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Troy Rushing</a:t>
            </a:r>
            <a:endParaRPr lang="en-US" sz="2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200000"/>
              </a:lnSpc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Southern New Hampshire University</a:t>
            </a: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Slide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59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4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36057" y="155277"/>
            <a:ext cx="122611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SOFTWARE ENGINEERING &amp; DESIGN (Original Code)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7033" r="43986" b="63223"/>
          <a:stretch/>
        </p:blipFill>
        <p:spPr>
          <a:xfrm>
            <a:off x="-2790" y="1625598"/>
            <a:ext cx="11757643" cy="3381828"/>
          </a:xfrm>
          <a:prstGeom prst="rect">
            <a:avLst/>
          </a:prstGeom>
        </p:spPr>
      </p:pic>
      <p:pic>
        <p:nvPicPr>
          <p:cNvPr id="5" name="Slid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729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9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63306" y="155277"/>
            <a:ext cx="123156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SOFTWARE ENGINEERING &amp; DESIGN (Enhancement)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9087" y="1016000"/>
            <a:ext cx="8360228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retry in range (5)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 rental </a:t>
            </a: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type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CONVERT rental type to CAPS</a:t>
            </a:r>
            <a:endParaRPr lang="en-US" dirty="0"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 rental type is weekly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 number of weeks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ELIF rental type is budget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 number of days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ELIF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rental type is daily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 number of days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Incorrect selection has been made. Try again.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Too many incorrect selections.</a:t>
            </a: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ea typeface="Calibri" panose="020F0502020204030204" pitchFamily="34" charset="0"/>
              </a:rPr>
              <a:t>    </a:t>
            </a: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</a:rPr>
              <a:t>EXIT</a:t>
            </a:r>
            <a:endParaRPr lang="en-US" dirty="0"/>
          </a:p>
        </p:txBody>
      </p:sp>
      <p:pic>
        <p:nvPicPr>
          <p:cNvPr id="5" name="Slide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31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96</TotalTime>
  <Words>99</Words>
  <Application>Microsoft Office PowerPoint</Application>
  <PresentationFormat>Widescreen</PresentationFormat>
  <Paragraphs>20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Courier New</vt:lpstr>
      <vt:lpstr>Times New Roman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</vt:vector>
  </TitlesOfParts>
  <Company>BAE Systems,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Rushing, Troy D (US)</dc:creator>
  <cp:lastModifiedBy>Rushing, Troy D (US)</cp:lastModifiedBy>
  <cp:revision>12</cp:revision>
  <dcterms:created xsi:type="dcterms:W3CDTF">2020-01-19T18:13:26Z</dcterms:created>
  <dcterms:modified xsi:type="dcterms:W3CDTF">2020-02-04T16:42:21Z</dcterms:modified>
</cp:coreProperties>
</file>

<file path=docProps/thumbnail.jpeg>
</file>